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5" r:id="rId4"/>
    <p:sldId id="263" r:id="rId5"/>
    <p:sldId id="266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</a:t>
            </a:r>
            <a:br>
              <a:rPr lang="en-US" dirty="0" smtClean="0"/>
            </a:br>
            <a:r>
              <a:rPr lang="en-US" sz="2800" dirty="0" smtClean="0"/>
              <a:t> Service Broker in the Real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</a:t>
            </a:r>
            <a:r>
              <a:rPr lang="en-US" dirty="0" smtClean="0"/>
              <a:t>Association of SQL Server Experts</a:t>
            </a:r>
            <a:endParaRPr lang="en-US" dirty="0" smtClean="0"/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other queuing technologies</a:t>
            </a:r>
          </a:p>
          <a:p>
            <a:r>
              <a:rPr lang="en-US" dirty="0" smtClean="0"/>
              <a:t>Data is processed using SEND and RECEIVE instead of SELECT and INSERT</a:t>
            </a:r>
          </a:p>
          <a:p>
            <a:r>
              <a:rPr lang="en-US" dirty="0" smtClean="0"/>
              <a:t>Data is sent as an XML data in a binary format.</a:t>
            </a:r>
          </a:p>
          <a:p>
            <a:r>
              <a:rPr lang="en-US" dirty="0" smtClean="0"/>
              <a:t>Queues can be processed automatically or on 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Messages can be sent within the database, to another database on the server, or to a database on a remote server</a:t>
            </a:r>
          </a:p>
          <a:p>
            <a:r>
              <a:rPr lang="en-US" dirty="0" smtClean="0"/>
              <a:t>Delivery is guaranteed, and in the order sent</a:t>
            </a:r>
          </a:p>
          <a:p>
            <a:r>
              <a:rPr lang="en-US" dirty="0" smtClean="0"/>
              <a:t>Messages are processed once and only once, in the order received</a:t>
            </a:r>
          </a:p>
          <a:p>
            <a:r>
              <a:rPr lang="en-US" dirty="0" smtClean="0"/>
              <a:t>Messages can range in size from single bytes to mega-bytes in size (max size of ~1GB per message)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SSB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</a:t>
            </a:r>
            <a:r>
              <a:rPr lang="en-US" dirty="0" err="1" smtClean="0"/>
              <a:t>sys.conversation_endpoints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sys.transmission_queue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dbo.</a:t>
            </a:r>
            <a:r>
              <a:rPr lang="en-US" i="1" dirty="0" err="1" smtClean="0"/>
              <a:t>QueueName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http://ITKnowledgeExchange.techtarget.com/sql-server/</a:t>
            </a:r>
          </a:p>
          <a:p>
            <a:r>
              <a:rPr lang="en-US" sz="2400" dirty="0" smtClean="0"/>
              <a:t>http://www.microsoft.com/heroeshappenhere/register/</a:t>
            </a:r>
          </a:p>
          <a:p>
            <a:r>
              <a:rPr lang="en-US" sz="2400" dirty="0" smtClean="0"/>
              <a:t>http://www.searchsqlserver.com/</a:t>
            </a:r>
          </a:p>
          <a:p>
            <a:r>
              <a:rPr lang="en-US" sz="2400" dirty="0" smtClean="0"/>
              <a:t>http://technet.microsoft.com/en-us/library/ms166044.aspx - Good SSB troubleshooting site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QL Server 2008 Resource Governor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SQL Server 2008 Resource Governor</Template>
  <TotalTime>301</TotalTime>
  <Words>175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SQL Server 2008 Resource Governor</vt:lpstr>
      <vt:lpstr>SQL Server  Service Broker in the Real World</vt:lpstr>
      <vt:lpstr>Service Broker Concepts</vt:lpstr>
      <vt:lpstr>Service Broker Concepts</vt:lpstr>
      <vt:lpstr>Important SSB Queries</vt:lpstr>
      <vt:lpstr>Demo…</vt:lpstr>
      <vt:lpstr>SQL Server Web Sites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 Resource Governor</dc:title>
  <dc:creator>Denny</dc:creator>
  <cp:lastModifiedBy>Denny</cp:lastModifiedBy>
  <cp:revision>25</cp:revision>
  <dcterms:created xsi:type="dcterms:W3CDTF">2008-01-19T02:13:26Z</dcterms:created>
  <dcterms:modified xsi:type="dcterms:W3CDTF">2008-03-17T23:57:09Z</dcterms:modified>
</cp:coreProperties>
</file>