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5" r:id="rId2"/>
    <p:sldId id="259" r:id="rId3"/>
    <p:sldId id="263" r:id="rId4"/>
    <p:sldId id="264" r:id="rId5"/>
    <p:sldId id="261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55772-0F02-4C6C-A353-79C699F37F95}" type="datetimeFigureOut">
              <a:rPr lang="en-US" smtClean="0"/>
              <a:t>6/27/2008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EABE7-601C-442A-A65B-DBDA3F0EF85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6/27/2008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6/27/2008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6/27/2008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SQL Server 2008</a:t>
            </a:r>
            <a:br>
              <a:rPr lang="en-US" dirty="0" smtClean="0"/>
            </a:br>
            <a:r>
              <a:rPr lang="en-US" sz="4000" dirty="0" smtClean="0"/>
              <a:t>Resource Governor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Architect</a:t>
            </a:r>
          </a:p>
          <a:p>
            <a:r>
              <a:rPr lang="en-US" smtClean="0"/>
              <a:t>Awareness </a:t>
            </a:r>
            <a:r>
              <a:rPr lang="en-US" dirty="0" smtClean="0"/>
              <a:t>Technologies</a:t>
            </a:r>
          </a:p>
          <a:p>
            <a:r>
              <a:rPr lang="en-US" smtClean="0"/>
              <a:t>dcherry@awarenesstech.com</a:t>
            </a:r>
            <a:endParaRPr lang="en-US" dirty="0" smtClean="0"/>
          </a:p>
          <a:p>
            <a:r>
              <a:rPr lang="en-US" dirty="0" smtClean="0"/>
              <a:t>Quest Software SQL Server MVP</a:t>
            </a:r>
          </a:p>
          <a:p>
            <a:r>
              <a:rPr lang="en-US" dirty="0" smtClean="0"/>
              <a:t>MCSA,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Governor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Dynamic Resource CPU/Memory limits</a:t>
            </a:r>
          </a:p>
          <a:p>
            <a:r>
              <a:rPr lang="en-US" dirty="0" smtClean="0"/>
              <a:t>Sessions are assigned to Resource Groups for the length of the connection</a:t>
            </a:r>
          </a:p>
          <a:p>
            <a:r>
              <a:rPr lang="en-US" dirty="0" smtClean="0"/>
              <a:t>Resource throttling via groups</a:t>
            </a:r>
          </a:p>
          <a:p>
            <a:r>
              <a:rPr lang="en-US" dirty="0" smtClean="0"/>
              <a:t>Max of 20 Resource Groups</a:t>
            </a:r>
          </a:p>
          <a:p>
            <a:r>
              <a:rPr lang="en-US" dirty="0" smtClean="0"/>
              <a:t>Meta data is stored in master.mdf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Governor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 DMVs for management</a:t>
            </a:r>
          </a:p>
          <a:p>
            <a:pPr lvl="1"/>
            <a:r>
              <a:rPr lang="en-US" dirty="0" smtClean="0"/>
              <a:t>3 for metadata</a:t>
            </a:r>
          </a:p>
          <a:p>
            <a:pPr lvl="1"/>
            <a:r>
              <a:rPr lang="en-US" dirty="0" smtClean="0"/>
              <a:t>4 for running values</a:t>
            </a:r>
          </a:p>
          <a:p>
            <a:r>
              <a:rPr lang="en-US" dirty="0" smtClean="0"/>
              <a:t>Resource Pools get a max CPU percentage</a:t>
            </a:r>
          </a:p>
          <a:p>
            <a:r>
              <a:rPr lang="en-US" dirty="0" smtClean="0"/>
              <a:t>Workload groups get an importance setting based on a resource pool</a:t>
            </a:r>
          </a:p>
          <a:p>
            <a:r>
              <a:rPr lang="en-US" dirty="0" smtClean="0"/>
              <a:t>Group assignment is dynamic based on a UDF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191064"/>
          </a:xfrm>
        </p:spPr>
        <p:txBody>
          <a:bodyPr/>
          <a:lstStyle/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http://itknowledgeexchange.techtarget.com/sql-server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572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fill out the session survey on the </a:t>
            </a:r>
            <a:r>
              <a:rPr lang="en-US" dirty="0" err="1" smtClean="0"/>
              <a:t>SoCal</a:t>
            </a:r>
            <a:r>
              <a:rPr lang="en-US" dirty="0" smtClean="0"/>
              <a:t> Code Camp website.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</TotalTime>
  <Words>123</Words>
  <Application>Microsoft Office PowerPoint</Application>
  <PresentationFormat>On-screen Show (4:3)</PresentationFormat>
  <Paragraphs>28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SQL Server 2008 Resource Governor</vt:lpstr>
      <vt:lpstr>Resource Governor</vt:lpstr>
      <vt:lpstr>Resource Governor</vt:lpstr>
      <vt:lpstr>Demo …</vt:lpstr>
      <vt:lpstr>Q &amp; A</vt:lpstr>
      <vt:lpstr>Denny Cherry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2008</dc:title>
  <dc:creator>Denny</dc:creator>
  <cp:lastModifiedBy>Denny</cp:lastModifiedBy>
  <cp:revision>11</cp:revision>
  <dcterms:created xsi:type="dcterms:W3CDTF">2008-01-19T01:54:55Z</dcterms:created>
  <dcterms:modified xsi:type="dcterms:W3CDTF">2008-06-28T05:36:07Z</dcterms:modified>
</cp:coreProperties>
</file>