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8" r:id="rId3"/>
    <p:sldId id="259" r:id="rId4"/>
    <p:sldId id="261" r:id="rId5"/>
    <p:sldId id="262" r:id="rId6"/>
    <p:sldId id="263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145CF-4AE0-4AC7-B7C4-ED2F4D5F7CDC}" type="datetimeFigureOut">
              <a:rPr lang="en-US" smtClean="0"/>
              <a:t>6/23/2008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BFDC1-46A2-49B0-9DB4-9BD7271771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3F6108-A5A2-468F-A852-BCF7148FB725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Storage for the DBA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</a:t>
            </a:r>
            <a:r>
              <a:rPr lang="en-US" dirty="0" smtClean="0"/>
              <a:t>Architect</a:t>
            </a:r>
          </a:p>
          <a:p>
            <a:r>
              <a:rPr lang="en-US" dirty="0" smtClean="0"/>
              <a:t>Awareness Technologies</a:t>
            </a:r>
            <a:endParaRPr lang="en-US" dirty="0" smtClean="0"/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Software SQL Server MVP</a:t>
            </a:r>
          </a:p>
          <a:p>
            <a:r>
              <a:rPr lang="en-US" dirty="0" smtClean="0"/>
              <a:t>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LUN = Logical Unit Number</a:t>
            </a:r>
          </a:p>
          <a:p>
            <a:r>
              <a:rPr lang="en-US" dirty="0" smtClean="0"/>
              <a:t>Host = The Server or Servers a LUN is presented to</a:t>
            </a:r>
          </a:p>
          <a:p>
            <a:r>
              <a:rPr lang="en-US" dirty="0" smtClean="0"/>
              <a:t>SAN = Storage Area Network</a:t>
            </a:r>
          </a:p>
          <a:p>
            <a:r>
              <a:rPr lang="en-US" dirty="0" smtClean="0"/>
              <a:t>Fabric = Fibre network which makes up the SAN</a:t>
            </a:r>
          </a:p>
          <a:p>
            <a:r>
              <a:rPr lang="en-US" dirty="0" smtClean="0"/>
              <a:t>Disk = How the OS sees a LUN when presented</a:t>
            </a:r>
          </a:p>
          <a:p>
            <a:r>
              <a:rPr lang="en-US" dirty="0" smtClean="0"/>
              <a:t>Spindle = Physical disks in the Storage Array</a:t>
            </a:r>
          </a:p>
          <a:p>
            <a:r>
              <a:rPr lang="en-US" dirty="0" err="1" smtClean="0"/>
              <a:t>IOps</a:t>
            </a:r>
            <a:r>
              <a:rPr lang="en-US" dirty="0" smtClean="0"/>
              <a:t>  = Reads and Writes per Second</a:t>
            </a:r>
          </a:p>
          <a:p>
            <a:r>
              <a:rPr lang="en-US" dirty="0" smtClean="0"/>
              <a:t>Sequential IO = Reads or writes which are sequential on the spindle</a:t>
            </a:r>
          </a:p>
          <a:p>
            <a:r>
              <a:rPr lang="en-US" dirty="0" smtClean="0"/>
              <a:t>Random IO = Reads or writes which are located at random positions on the spindle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OLTP databases make poor use of SAN read cache</a:t>
            </a:r>
          </a:p>
          <a:p>
            <a:r>
              <a:rPr lang="en-US" dirty="0" smtClean="0"/>
              <a:t>OLAP databases make good use of SAN read cache</a:t>
            </a:r>
          </a:p>
          <a:p>
            <a:r>
              <a:rPr lang="en-US" dirty="0" smtClean="0"/>
              <a:t>Try reducing read cache and increasing write cache</a:t>
            </a:r>
          </a:p>
          <a:p>
            <a:r>
              <a:rPr lang="en-US" dirty="0" smtClean="0"/>
              <a:t>OLTP databases with high buffer cache hit ratios may be able to have the read cache </a:t>
            </a:r>
            <a:r>
              <a:rPr lang="en-US" dirty="0" smtClean="0"/>
              <a:t>disabled</a:t>
            </a:r>
          </a:p>
          <a:p>
            <a:r>
              <a:rPr lang="en-US" dirty="0" smtClean="0"/>
              <a:t>There is no one correct setup.  Every system is different.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229600" cy="1162050"/>
          </a:xfrm>
        </p:spPr>
        <p:txBody>
          <a:bodyPr/>
          <a:lstStyle/>
          <a:p>
            <a:r>
              <a:rPr lang="en-US" sz="5000" dirty="0" smtClean="0"/>
              <a:t>Disk Alignment</a:t>
            </a:r>
            <a:endParaRPr lang="en-US" sz="5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505200" cy="4572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Can improve SQL disk performance up to 100%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(64 1k blocks/64k IO)=100% of IO is impacted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Windows 2000 – </a:t>
            </a:r>
            <a:r>
              <a:rPr lang="en-US" sz="2000" dirty="0" err="1" smtClean="0"/>
              <a:t>Diskpar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Windows 2003+ - </a:t>
            </a:r>
            <a:r>
              <a:rPr lang="en-US" sz="2000" dirty="0" err="1" smtClean="0"/>
              <a:t>Diskpart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Must be done before data is put on the disk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267200" y="2895600"/>
            <a:ext cx="4419600" cy="335280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3074" name="Picture 2" descr="C:\Users\Denny\Desktop\tip_disk_config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124200"/>
            <a:ext cx="4286250" cy="2952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Fibre Channel over SCSI</a:t>
            </a:r>
          </a:p>
          <a:p>
            <a:r>
              <a:rPr lang="en-US" dirty="0" smtClean="0"/>
              <a:t>SCSI over SATA</a:t>
            </a:r>
          </a:p>
          <a:p>
            <a:r>
              <a:rPr lang="en-US" dirty="0" smtClean="0"/>
              <a:t>RAID 1, 0+1, 10 for Transaction Logs</a:t>
            </a:r>
          </a:p>
          <a:p>
            <a:r>
              <a:rPr lang="en-US" dirty="0" smtClean="0"/>
              <a:t>RAID 1, 0+1, 10 for TempDB</a:t>
            </a:r>
          </a:p>
          <a:p>
            <a:r>
              <a:rPr lang="en-US" dirty="0" smtClean="0"/>
              <a:t>RAID 5, 6 or 10 for data files</a:t>
            </a:r>
          </a:p>
          <a:p>
            <a:r>
              <a:rPr lang="en-US" dirty="0" smtClean="0"/>
              <a:t>Tiered Storage</a:t>
            </a:r>
          </a:p>
          <a:p>
            <a:r>
              <a:rPr lang="en-US" dirty="0" smtClean="0"/>
              <a:t>(Pretty picture on the next slide)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676400" y="-838200"/>
          <a:ext cx="5867400" cy="7472363"/>
        </p:xfrm>
        <a:graphic>
          <a:graphicData uri="http://schemas.openxmlformats.org/presentationml/2006/ole">
            <p:oleObj spid="_x0000_s1026" name="Visio" r:id="rId4" imgW="7405175" imgH="9430908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/>
          <a:lstStyle/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http://itknowledgeexchange.techtarget.com/sql-server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session survey on the </a:t>
            </a:r>
            <a:r>
              <a:rPr lang="en-US" dirty="0" err="1" smtClean="0"/>
              <a:t>SoCal</a:t>
            </a:r>
            <a:r>
              <a:rPr lang="en-US" dirty="0" smtClean="0"/>
              <a:t> Code Camp website.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280</Words>
  <Application>Microsoft Office PowerPoint</Application>
  <PresentationFormat>On-screen Show (4:3)</PresentationFormat>
  <Paragraphs>48</Paragraphs>
  <Slides>7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Flow</vt:lpstr>
      <vt:lpstr>Microsoft Office Visio Drawing</vt:lpstr>
      <vt:lpstr>Storage for the DBA</vt:lpstr>
      <vt:lpstr>Storage Terminology</vt:lpstr>
      <vt:lpstr>Cache Setup</vt:lpstr>
      <vt:lpstr>Disk Alignment</vt:lpstr>
      <vt:lpstr>Physical Storage</vt:lpstr>
      <vt:lpstr>Slide 6</vt:lpstr>
      <vt:lpstr>Denny Cherry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 for the DBA</dc:title>
  <dc:creator>Denny</dc:creator>
  <cp:lastModifiedBy>Denny Cherry</cp:lastModifiedBy>
  <cp:revision>16</cp:revision>
  <dcterms:created xsi:type="dcterms:W3CDTF">2008-06-14T00:25:59Z</dcterms:created>
  <dcterms:modified xsi:type="dcterms:W3CDTF">2008-06-24T02:04:25Z</dcterms:modified>
</cp:coreProperties>
</file>