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145CF-4AE0-4AC7-B7C4-ED2F4D5F7CDC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BFDC1-46A2-49B0-9DB4-9BD727177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Virtual SQL Servers</a:t>
            </a:r>
            <a:br>
              <a:rPr lang="en-US" dirty="0" smtClean="0"/>
            </a:br>
            <a:r>
              <a:rPr lang="en-US" sz="4000" dirty="0" smtClean="0"/>
              <a:t>Should I or Shouldn’t I?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Awareness Technologies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Virtualization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VMware</a:t>
            </a:r>
          </a:p>
          <a:p>
            <a:r>
              <a:rPr lang="en-US" dirty="0" smtClean="0"/>
              <a:t>Hyper-V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Hardware Costs</a:t>
            </a:r>
          </a:p>
          <a:p>
            <a:r>
              <a:rPr lang="en-US" dirty="0" smtClean="0"/>
              <a:t>Instant Server Deployment</a:t>
            </a:r>
          </a:p>
          <a:p>
            <a:r>
              <a:rPr lang="en-US" dirty="0" smtClean="0"/>
              <a:t>Free Server Redundancy</a:t>
            </a:r>
          </a:p>
          <a:p>
            <a:r>
              <a:rPr lang="en-US" dirty="0" smtClean="0"/>
              <a:t>Easy System Upgrades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Shouldn’t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Shared Resources</a:t>
            </a:r>
          </a:p>
          <a:p>
            <a:r>
              <a:rPr lang="en-US" dirty="0" smtClean="0"/>
              <a:t>Slow Disk Access times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http://itknowledgeexchange.techtarget.com/sql-server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79</Words>
  <Application>Microsoft Office PowerPoint</Application>
  <PresentationFormat>On-screen Show (4:3)</PresentationFormat>
  <Paragraphs>27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Virtual SQL Servers Should I or Shouldn’t I?</vt:lpstr>
      <vt:lpstr>What is Virtualization</vt:lpstr>
      <vt:lpstr>Why Should I?</vt:lpstr>
      <vt:lpstr>Why Shouldn’t I?</vt:lpstr>
      <vt:lpstr>Denny Cherry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for the DBA</dc:title>
  <dc:creator>Denny</dc:creator>
  <cp:lastModifiedBy>Denny Cherry</cp:lastModifiedBy>
  <cp:revision>17</cp:revision>
  <dcterms:created xsi:type="dcterms:W3CDTF">2008-06-14T00:25:59Z</dcterms:created>
  <dcterms:modified xsi:type="dcterms:W3CDTF">2008-06-25T02:24:30Z</dcterms:modified>
</cp:coreProperties>
</file>