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1" r:id="rId3"/>
    <p:sldId id="258" r:id="rId4"/>
    <p:sldId id="260" r:id="rId5"/>
    <p:sldId id="259" r:id="rId6"/>
    <p:sldId id="25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145CF-4AE0-4AC7-B7C4-ED2F4D5F7CDC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BFDC1-46A2-49B0-9DB4-9BD727177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3F6108-A5A2-468F-A852-BCF7148FB725}" type="datetimeFigureOut">
              <a:rPr lang="en-US" smtClean="0"/>
              <a:pPr/>
              <a:t>6/24/2008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all these undocumented Stored Procedures Do?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Architect</a:t>
            </a:r>
          </a:p>
          <a:p>
            <a:r>
              <a:rPr lang="en-US" dirty="0" smtClean="0"/>
              <a:t>Awareness Technologies</a:t>
            </a:r>
          </a:p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Quest Software SQL Server MVP</a:t>
            </a:r>
          </a:p>
          <a:p>
            <a:r>
              <a:rPr lang="en-US" dirty="0" smtClean="0"/>
              <a:t>MCSA,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are there undocumented procedures?</a:t>
            </a:r>
          </a:p>
          <a:p>
            <a:r>
              <a:rPr lang="en-US" dirty="0" smtClean="0"/>
              <a:t>What are the risks of using them?</a:t>
            </a:r>
          </a:p>
          <a:p>
            <a:r>
              <a:rPr lang="en-US" dirty="0" smtClean="0"/>
              <a:t>What are they, and what do they do?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are there undocumented procedures?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are used by the UI</a:t>
            </a:r>
          </a:p>
          <a:p>
            <a:r>
              <a:rPr lang="en-US" dirty="0" smtClean="0"/>
              <a:t>Some are used by the engine it self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risks of using them?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no guarantee that a procedure will exist from one version of SQL Server to another.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they, and what do they do?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828800"/>
          <a:ext cx="4289743" cy="6446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1343"/>
                <a:gridCol w="685800"/>
                <a:gridCol w="762000"/>
                <a:gridCol w="990600"/>
              </a:tblGrid>
              <a:tr h="247065">
                <a:tc>
                  <a:txBody>
                    <a:bodyPr/>
                    <a:lstStyle/>
                    <a:p>
                      <a:r>
                        <a:rPr lang="en-US" sz="1050" b="1" dirty="0"/>
                        <a:t>Procedure Name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b="1" dirty="0"/>
                        <a:t>SQL 2000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b="1"/>
                        <a:t>SQL 2005</a:t>
                      </a:r>
                      <a:endParaRPr lang="en-US" sz="105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b="1" dirty="0"/>
                        <a:t>SQL 2008</a:t>
                      </a:r>
                      <a:endParaRPr lang="en-US" sz="1050" dirty="0"/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 dirty="0" err="1" smtClean="0"/>
                        <a:t>sp_clean_db_file_free_space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X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X</a:t>
                      </a:r>
                      <a:endParaRPr lang="en-US" sz="1050" dirty="0"/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 dirty="0" err="1" smtClean="0"/>
                        <a:t>sp_enumerrorlogs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X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X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X</a:t>
                      </a:r>
                      <a:endParaRPr lang="en-US" sz="1050" dirty="0"/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 dirty="0" err="1"/>
                        <a:t>sp_executeresultset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 dirty="0" err="1"/>
                        <a:t>sp_MSforeachdb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sp_MSforeachtable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 dirty="0" err="1" smtClean="0"/>
                        <a:t>sp_MSget_jobstate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X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X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X</a:t>
                      </a:r>
                      <a:endParaRPr lang="en-US" sz="1050" dirty="0"/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 dirty="0" err="1" smtClean="0"/>
                        <a:t>sp_MSindexspace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X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X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X</a:t>
                      </a:r>
                      <a:endParaRPr lang="en-US" sz="1050" dirty="0"/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 dirty="0" err="1"/>
                        <a:t>sp_readerrorlog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 dirty="0" err="1" smtClean="0"/>
                        <a:t>xp_availablemedia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X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X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X</a:t>
                      </a:r>
                      <a:endParaRPr lang="en-US" sz="1050" dirty="0"/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xp_create_subdir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Xp_delete_file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xp_dirtree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xp_fileexist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xp_fixeddrives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xp_getfiledetails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xp_getnetname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xp_loginconfig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xp_makecab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xp_msver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xp_get_mapi_profiles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 dirty="0" err="1" smtClean="0"/>
                        <a:t>sp_server_info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X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X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smtClean="0"/>
                        <a:t>X</a:t>
                      </a:r>
                      <a:endParaRPr lang="en-US" sz="1050" dirty="0"/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 dirty="0" err="1"/>
                        <a:t>xp_subdirs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xp_test_mapi_profile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 dirty="0" err="1"/>
                        <a:t>xp_unpackcab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4800600" y="1828800"/>
          <a:ext cx="4343400" cy="5189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685800"/>
                <a:gridCol w="762000"/>
                <a:gridCol w="990600"/>
              </a:tblGrid>
              <a:tr h="247065">
                <a:tc>
                  <a:txBody>
                    <a:bodyPr/>
                    <a:lstStyle/>
                    <a:p>
                      <a:r>
                        <a:rPr lang="en-US" sz="1050" b="1" dirty="0"/>
                        <a:t>Procedure Name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b="1" dirty="0"/>
                        <a:t>SQL 2000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b="1"/>
                        <a:t>SQL 2005</a:t>
                      </a:r>
                      <a:endParaRPr lang="en-US" sz="105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b="1" dirty="0"/>
                        <a:t>SQL 2008</a:t>
                      </a:r>
                      <a:endParaRPr lang="en-US" sz="1050" dirty="0"/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 dirty="0" err="1" smtClean="0"/>
                        <a:t>sp_clean_db_file_free_space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X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X</a:t>
                      </a:r>
                      <a:endParaRPr lang="en-US" sz="1050" dirty="0"/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 dirty="0" err="1"/>
                        <a:t>sp_executeresultset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 dirty="0" err="1"/>
                        <a:t>sp_MSforeachdb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sp_MSforeachtable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sp_readerrorlog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xp_create_subdir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Xp_delete_file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xp_dirtree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xp_fileexist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xp_fixeddrives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xp_getfiledetails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xp_getnetname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xp_loginconfig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xp_makecab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xp_msver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xp_get_mapi_profiles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xp_subdirs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xp_test_mapi_profile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X</a:t>
                      </a:r>
                    </a:p>
                  </a:txBody>
                  <a:tcPr anchor="ctr"/>
                </a:tc>
              </a:tr>
              <a:tr h="247065">
                <a:tc>
                  <a:txBody>
                    <a:bodyPr/>
                    <a:lstStyle/>
                    <a:p>
                      <a:r>
                        <a:rPr lang="en-US" sz="1050"/>
                        <a:t>xp_unpackcab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191064"/>
          </a:xfrm>
        </p:spPr>
        <p:txBody>
          <a:bodyPr/>
          <a:lstStyle/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http://itknowledgeexchange.techtarget.com/sql-server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572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fill out the session survey on the </a:t>
            </a:r>
            <a:r>
              <a:rPr lang="en-US" dirty="0" err="1" smtClean="0"/>
              <a:t>SoCal</a:t>
            </a:r>
            <a:r>
              <a:rPr lang="en-US" dirty="0" smtClean="0"/>
              <a:t> Code Camp website.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</TotalTime>
  <Words>303</Words>
  <Application>Microsoft Office PowerPoint</Application>
  <PresentationFormat>On-screen Show (4:3)</PresentationFormat>
  <Paragraphs>185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What do all these undocumented Stored Procedures Do?</vt:lpstr>
      <vt:lpstr>Agenda</vt:lpstr>
      <vt:lpstr>Why are there undocumented procedures?</vt:lpstr>
      <vt:lpstr>What are the risks of using them?</vt:lpstr>
      <vt:lpstr>What are they, and what do they do?</vt:lpstr>
      <vt:lpstr>Denny Cherry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Storage for the DBA</dc:title>
  <dc:creator>Denny</dc:creator>
  <cp:lastModifiedBy>Denny Cherry</cp:lastModifiedBy>
  <cp:revision>22</cp:revision>
  <dcterms:created xsi:type="dcterms:W3CDTF">2008-06-14T00:25:59Z</dcterms:created>
  <dcterms:modified xsi:type="dcterms:W3CDTF">2008-06-25T02:59:10Z</dcterms:modified>
</cp:coreProperties>
</file>