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8" r:id="rId2"/>
    <p:sldId id="267" r:id="rId3"/>
    <p:sldId id="262" r:id="rId4"/>
    <p:sldId id="265" r:id="rId5"/>
    <p:sldId id="263" r:id="rId6"/>
    <p:sldId id="266" r:id="rId7"/>
    <p:sldId id="260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97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26F28E-BDD4-46EA-87B0-07FD7A3AEEFC}" type="datetimeFigureOut">
              <a:rPr lang="en-US" smtClean="0"/>
              <a:pPr/>
              <a:t>8/12/2008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69D8BE-D8F2-49EF-B879-CB2FFA6C346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69D8BE-D8F2-49EF-B879-CB2FFA6C3468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69D8BE-D8F2-49EF-B879-CB2FFA6C3468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69D8BE-D8F2-49EF-B879-CB2FFA6C3468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69D8BE-D8F2-49EF-B879-CB2FFA6C3468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69D8BE-D8F2-49EF-B879-CB2FFA6C3468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69D8BE-D8F2-49EF-B879-CB2FFA6C3468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69D8BE-D8F2-49EF-B879-CB2FFA6C3468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8/12/2008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8/12/2008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8/12/2008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8/12/2008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8/12/2008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8/12/2008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8/12/2008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8/12/2008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8/12/2008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8/12/2008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8/12/2008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7C9B81F-C347-4BEF-BFDF-29C42F48304A}" type="datetimeFigureOut">
              <a:rPr lang="en-US" smtClean="0"/>
              <a:pPr/>
              <a:t>8/12/2008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gif"/><Relationship Id="rId3" Type="http://schemas.openxmlformats.org/officeDocument/2006/relationships/image" Target="../media/image2.jpeg"/><Relationship Id="rId7" Type="http://schemas.openxmlformats.org/officeDocument/2006/relationships/image" Target="../media/image6.gif"/><Relationship Id="rId12" Type="http://schemas.openxmlformats.org/officeDocument/2006/relationships/image" Target="../media/image11.gif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gif"/><Relationship Id="rId11" Type="http://schemas.openxmlformats.org/officeDocument/2006/relationships/image" Target="../media/image10.gif"/><Relationship Id="rId5" Type="http://schemas.openxmlformats.org/officeDocument/2006/relationships/image" Target="../media/image4.jpeg"/><Relationship Id="rId15" Type="http://schemas.openxmlformats.org/officeDocument/2006/relationships/image" Target="../media/image1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3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SQL Server</a:t>
            </a:r>
            <a:br>
              <a:rPr lang="en-US" dirty="0" smtClean="0"/>
            </a:br>
            <a:r>
              <a:rPr lang="en-US" sz="2800" dirty="0" smtClean="0"/>
              <a:t> Service Broker in the Real World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Denny Cherry</a:t>
            </a:r>
          </a:p>
          <a:p>
            <a:r>
              <a:rPr lang="en-US" dirty="0" smtClean="0"/>
              <a:t>Senior Database Administrator / Architect</a:t>
            </a:r>
          </a:p>
          <a:p>
            <a:r>
              <a:rPr lang="en-US" dirty="0" smtClean="0"/>
              <a:t>dcherry@awarenesstech.com</a:t>
            </a:r>
          </a:p>
          <a:p>
            <a:r>
              <a:rPr lang="en-US" dirty="0" smtClean="0"/>
              <a:t>Quest Association of SQL Server Experts</a:t>
            </a:r>
          </a:p>
          <a:p>
            <a:r>
              <a:rPr lang="en-US" dirty="0" smtClean="0"/>
              <a:t>MCSA, MCDBA, MCTS, MCITP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dcherry\Pictures\NJ\300awarenesstech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1143000"/>
            <a:ext cx="2330450" cy="463501"/>
          </a:xfrm>
          <a:prstGeom prst="rect">
            <a:avLst/>
          </a:prstGeom>
          <a:noFill/>
        </p:spPr>
      </p:pic>
      <p:pic>
        <p:nvPicPr>
          <p:cNvPr id="5123" name="Picture 3" descr="C:\Users\dcherry\Pictures\NJ\lagraphico_logo[1]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43000" y="1219200"/>
            <a:ext cx="2146300" cy="457200"/>
          </a:xfrm>
          <a:prstGeom prst="rect">
            <a:avLst/>
          </a:prstGeom>
          <a:noFill/>
        </p:spPr>
      </p:pic>
      <p:pic>
        <p:nvPicPr>
          <p:cNvPr id="5124" name="Picture 4" descr="C:\Users\dcherry\Pictures\NJ\NC_Lgo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33600" y="2362200"/>
            <a:ext cx="1895475" cy="542925"/>
          </a:xfrm>
          <a:prstGeom prst="rect">
            <a:avLst/>
          </a:prstGeom>
          <a:noFill/>
        </p:spPr>
      </p:pic>
      <p:pic>
        <p:nvPicPr>
          <p:cNvPr id="5125" name="Picture 5" descr="C:\Users\dcherry\Pictures\NJ\logo2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33400" y="4419600"/>
            <a:ext cx="2733676" cy="504825"/>
          </a:xfrm>
          <a:prstGeom prst="rect">
            <a:avLst/>
          </a:prstGeom>
          <a:noFill/>
        </p:spPr>
      </p:pic>
      <p:pic>
        <p:nvPicPr>
          <p:cNvPr id="5126" name="Picture 6" descr="C:\Users\dcherry\Pictures\NJ\razorgator_logo[1]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858000" y="1447800"/>
            <a:ext cx="2038350" cy="742950"/>
          </a:xfrm>
          <a:prstGeom prst="rect">
            <a:avLst/>
          </a:prstGeom>
          <a:noFill/>
        </p:spPr>
      </p:pic>
      <p:pic>
        <p:nvPicPr>
          <p:cNvPr id="5127" name="Picture 7" descr="C:\Users\dcherry\Pictures\NJ\IGN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553200" y="5486400"/>
            <a:ext cx="914400" cy="914400"/>
          </a:xfrm>
          <a:prstGeom prst="rect">
            <a:avLst/>
          </a:prstGeom>
          <a:noFill/>
        </p:spPr>
      </p:pic>
      <p:pic>
        <p:nvPicPr>
          <p:cNvPr id="5128" name="Picture 8" descr="C:\Users\dcherry\Pictures\NJ\MySpacecircle2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800600" y="2133600"/>
            <a:ext cx="933450" cy="933450"/>
          </a:xfrm>
          <a:prstGeom prst="rect">
            <a:avLst/>
          </a:prstGeom>
          <a:noFill/>
        </p:spPr>
      </p:pic>
      <p:pic>
        <p:nvPicPr>
          <p:cNvPr id="5129" name="Picture 9" descr="C:\Users\dcherry\Pictures\NJ\gamespy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962400" y="4648200"/>
            <a:ext cx="1847850" cy="676275"/>
          </a:xfrm>
          <a:prstGeom prst="rect">
            <a:avLst/>
          </a:prstGeom>
          <a:noFill/>
        </p:spPr>
      </p:pic>
      <p:pic>
        <p:nvPicPr>
          <p:cNvPr id="5130" name="Picture 10" descr="C:\Users\dcherry\Pictures\NJ\elink_logo.gif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990600" y="3276600"/>
            <a:ext cx="1971675" cy="666750"/>
          </a:xfrm>
          <a:prstGeom prst="rect">
            <a:avLst/>
          </a:prstGeom>
          <a:noFill/>
        </p:spPr>
      </p:pic>
      <p:pic>
        <p:nvPicPr>
          <p:cNvPr id="5131" name="Picture 11" descr="C:\Users\dcherry\Pictures\NJ\quest_logo.gif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6324600" y="4495800"/>
            <a:ext cx="1809750" cy="323850"/>
          </a:xfrm>
          <a:prstGeom prst="rect">
            <a:avLst/>
          </a:prstGeom>
          <a:noFill/>
        </p:spPr>
      </p:pic>
      <p:pic>
        <p:nvPicPr>
          <p:cNvPr id="5132" name="Picture 12" descr="C:\Users\dcherry\Pictures\NJ\SearchSQLServer.gif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3581400" y="3505200"/>
            <a:ext cx="2000250" cy="314325"/>
          </a:xfrm>
          <a:prstGeom prst="rect">
            <a:avLst/>
          </a:prstGeom>
          <a:noFill/>
        </p:spPr>
      </p:pic>
      <p:pic>
        <p:nvPicPr>
          <p:cNvPr id="5133" name="Picture 13" descr="C:\Users\dcherry\Pictures\NJ\odinjobs.gif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6400800" y="3048000"/>
            <a:ext cx="1590675" cy="590550"/>
          </a:xfrm>
          <a:prstGeom prst="rect">
            <a:avLst/>
          </a:prstGeom>
          <a:noFill/>
        </p:spPr>
      </p:pic>
      <p:pic>
        <p:nvPicPr>
          <p:cNvPr id="5135" name="Picture 15" descr="C:\Users\dcherry\Pictures\NJ\techtarget.jpg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1981200" y="5410200"/>
            <a:ext cx="1047750" cy="1123950"/>
          </a:xfrm>
          <a:prstGeom prst="rect">
            <a:avLst/>
          </a:prstGeom>
          <a:noFill/>
        </p:spPr>
      </p:pic>
      <p:pic>
        <p:nvPicPr>
          <p:cNvPr id="1026" name="Picture 2" descr="C:\Users\dcherry\Pictures\NJ\CP_Logo_Small_(RGB).jp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3581400" y="5791200"/>
            <a:ext cx="2428875" cy="6794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Service Broker Concepts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Similar to other queuing technologies</a:t>
            </a:r>
          </a:p>
          <a:p>
            <a:r>
              <a:rPr lang="en-US" dirty="0" smtClean="0"/>
              <a:t>Data is processed using SEND and RECEIVE instead of SELECT and INSERT</a:t>
            </a:r>
          </a:p>
          <a:p>
            <a:r>
              <a:rPr lang="en-US" dirty="0" smtClean="0"/>
              <a:t>Data is sent as an XML data in a binary format.</a:t>
            </a:r>
          </a:p>
          <a:p>
            <a:r>
              <a:rPr lang="en-US" dirty="0" smtClean="0"/>
              <a:t>Queues can be processed automatically or on demand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Service Broker Concepts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Messages can be sent within the database, to another database on the server, or to a database on a remote server</a:t>
            </a:r>
          </a:p>
          <a:p>
            <a:r>
              <a:rPr lang="en-US" dirty="0" smtClean="0"/>
              <a:t>Delivery is guaranteed, and in the order sent</a:t>
            </a:r>
          </a:p>
          <a:p>
            <a:r>
              <a:rPr lang="en-US" dirty="0" smtClean="0"/>
              <a:t>Messages are processed once and only once, in the order received</a:t>
            </a:r>
          </a:p>
          <a:p>
            <a:r>
              <a:rPr lang="en-US" dirty="0" smtClean="0"/>
              <a:t>Messages can range in size from single bytes to mega-bytes in size (max size of ~1GB per message)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Important SSB Queries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select * from </a:t>
            </a:r>
            <a:r>
              <a:rPr lang="en-US" dirty="0" err="1" smtClean="0"/>
              <a:t>sys.conversation_endpoints</a:t>
            </a:r>
            <a:endParaRPr lang="en-US" dirty="0" smtClean="0"/>
          </a:p>
          <a:p>
            <a:r>
              <a:rPr lang="en-US" dirty="0" smtClean="0"/>
              <a:t>select * from </a:t>
            </a:r>
            <a:r>
              <a:rPr lang="en-US" dirty="0" err="1" smtClean="0"/>
              <a:t>sys.transmission_queue</a:t>
            </a:r>
            <a:endParaRPr lang="en-US" dirty="0" smtClean="0"/>
          </a:p>
          <a:p>
            <a:r>
              <a:rPr lang="en-US" dirty="0" smtClean="0"/>
              <a:t>Select * from </a:t>
            </a:r>
            <a:r>
              <a:rPr lang="en-US" dirty="0" err="1" smtClean="0"/>
              <a:t>dbo.</a:t>
            </a:r>
            <a:r>
              <a:rPr lang="en-US" i="1" dirty="0" err="1" smtClean="0"/>
              <a:t>QueueName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SQL Server Web Sites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http://www.microsoft.com/sql</a:t>
            </a:r>
          </a:p>
          <a:p>
            <a:r>
              <a:rPr lang="en-US" sz="2400" dirty="0" smtClean="0"/>
              <a:t>http://ITKnowledgeExchange.techtarget.com/sql-server/</a:t>
            </a:r>
          </a:p>
          <a:p>
            <a:r>
              <a:rPr lang="en-US" sz="2400" dirty="0" smtClean="0"/>
              <a:t>http://www.microsoft.com/heroeshappenhere/register/</a:t>
            </a:r>
          </a:p>
          <a:p>
            <a:r>
              <a:rPr lang="en-US" sz="2400" dirty="0" smtClean="0"/>
              <a:t>http://www.searchsqlserver.com/</a:t>
            </a:r>
          </a:p>
          <a:p>
            <a:r>
              <a:rPr lang="en-US" sz="2400" dirty="0" smtClean="0"/>
              <a:t>http://technet.microsoft.com/en-us/library/ms166044.aspx - Good SSB troubleshooting site</a:t>
            </a:r>
          </a:p>
          <a:p>
            <a:r>
              <a:rPr lang="en-US" sz="2400" dirty="0" smtClean="0"/>
              <a:t>http://blogs.msdn.com/sql_service_broker/</a:t>
            </a:r>
          </a:p>
          <a:p>
            <a:r>
              <a:rPr lang="en-US" sz="2400" dirty="0" smtClean="0"/>
              <a:t>http://blogs.msdn.com/remusrusanu/</a:t>
            </a:r>
          </a:p>
          <a:p>
            <a:pPr>
              <a:buNone/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QL Server 2008 Resource Governor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SQL Server 2008 Resource Governor</Template>
  <TotalTime>317</TotalTime>
  <Words>190</Words>
  <Application>Microsoft Office PowerPoint</Application>
  <PresentationFormat>On-screen Show (4:3)</PresentationFormat>
  <Paragraphs>36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SQL Server 2008 Resource Governor</vt:lpstr>
      <vt:lpstr>SQL Server  Service Broker in the Real World</vt:lpstr>
      <vt:lpstr>Slide 2</vt:lpstr>
      <vt:lpstr>Service Broker Concepts</vt:lpstr>
      <vt:lpstr>Service Broker Concepts</vt:lpstr>
      <vt:lpstr>Important SSB Queries</vt:lpstr>
      <vt:lpstr>Demo…</vt:lpstr>
      <vt:lpstr>SQL Server Web Sites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SQL Server 2008 Resource Governor</dc:title>
  <dc:creator>Denny</dc:creator>
  <cp:lastModifiedBy>Denny Cherry</cp:lastModifiedBy>
  <cp:revision>31</cp:revision>
  <dcterms:created xsi:type="dcterms:W3CDTF">2008-01-19T02:13:26Z</dcterms:created>
  <dcterms:modified xsi:type="dcterms:W3CDTF">2008-08-12T23:23:30Z</dcterms:modified>
</cp:coreProperties>
</file>