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63" r:id="rId4"/>
    <p:sldId id="258" r:id="rId5"/>
    <p:sldId id="261" r:id="rId6"/>
    <p:sldId id="279" r:id="rId7"/>
    <p:sldId id="259" r:id="rId8"/>
    <p:sldId id="260" r:id="rId9"/>
    <p:sldId id="262" r:id="rId10"/>
    <p:sldId id="280" r:id="rId11"/>
    <p:sldId id="281" r:id="rId12"/>
    <p:sldId id="284" r:id="rId13"/>
    <p:sldId id="282" r:id="rId14"/>
    <p:sldId id="283" r:id="rId15"/>
    <p:sldId id="264" r:id="rId16"/>
    <p:sldId id="271" r:id="rId17"/>
    <p:sldId id="265" r:id="rId18"/>
    <p:sldId id="278" r:id="rId19"/>
    <p:sldId id="277" r:id="rId20"/>
    <p:sldId id="266" r:id="rId21"/>
    <p:sldId id="272" r:id="rId22"/>
    <p:sldId id="270" r:id="rId23"/>
    <p:sldId id="267" r:id="rId24"/>
    <p:sldId id="268" r:id="rId25"/>
    <p:sldId id="273" r:id="rId26"/>
    <p:sldId id="269" r:id="rId27"/>
    <p:sldId id="274" r:id="rId28"/>
    <p:sldId id="275" r:id="rId29"/>
    <p:sldId id="27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7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D6661-4F4A-4593-8898-D03C53AB061F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5CBE6-8197-40C4-ADA6-E5D4C63FE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3CBADE-5215-484E-ACA5-C2605725ED7C}" type="datetimeFigureOut">
              <a:rPr lang="en-US" smtClean="0"/>
              <a:pPr/>
              <a:t>8/31/2008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C61946-7366-4E70-AFF5-8466E1AADCD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Denny\Documents\Speaking%20Engagements\2008.10.25%20SoCal%20Code%20Camp%20(USC)\pyramid_federation_basic_query.txt" TargetMode="External"/><Relationship Id="rId2" Type="http://schemas.openxmlformats.org/officeDocument/2006/relationships/hyperlink" Target="file:///C:\Users\Denny\Documents\Speaking%20Engagements\2008.10.25%20SoCal%20Code%20Camp%20(USC)\pyramid_federation_view.tx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Denny\Documents\Speaking%20Engagements\2008.10.25%20SoCal%20Code%20Camp%20(USC)\pyramid_federation_complex_query.txt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Denny\Documents\Speaking%20Engagements\2008.10.25%20SoCal%20Code%20Camp%20(USC)\full_replication_basic_query.txt" TargetMode="External"/><Relationship Id="rId2" Type="http://schemas.openxmlformats.org/officeDocument/2006/relationships/hyperlink" Target="file:///C:\Users\Denny\Documents\Speaking%20Engagements\2008.10.25%20SoCal%20Code%20Camp%20(USC)\full_replication_rederation_view.tx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Denny\Documents\Speaking%20Engagements\2008.10.25%20SoCal%20Code%20Camp%20(USC)\full_replication_complex_query.txt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Scaling that database bigger than ever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Association of SQL Server Experts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Distributed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the Lazy Schema Validation option on linked servers</a:t>
            </a:r>
          </a:p>
          <a:p>
            <a:r>
              <a:rPr lang="en-US" dirty="0" smtClean="0"/>
              <a:t>Tables can not be referenced more than once in the view</a:t>
            </a:r>
          </a:p>
          <a:p>
            <a:r>
              <a:rPr lang="en-US" dirty="0" smtClean="0"/>
              <a:t>Tables can not have indexes created on computed columns</a:t>
            </a:r>
          </a:p>
          <a:p>
            <a:r>
              <a:rPr lang="en-US" dirty="0" smtClean="0"/>
              <a:t>Tables must have Primary Keys on the same columns</a:t>
            </a:r>
          </a:p>
          <a:p>
            <a:r>
              <a:rPr lang="en-US" dirty="0" smtClean="0"/>
              <a:t>Tables must have the same ANSI_PADDING</a:t>
            </a:r>
          </a:p>
          <a:p>
            <a:r>
              <a:rPr lang="en-US" dirty="0" smtClean="0"/>
              <a:t>MSDTC must be setup on all servers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Distributed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columns must be included in view (SELECT * is acceptable)</a:t>
            </a:r>
          </a:p>
          <a:p>
            <a:r>
              <a:rPr lang="en-US" dirty="0" smtClean="0"/>
              <a:t>Columns can not be referenced more than one</a:t>
            </a:r>
          </a:p>
          <a:p>
            <a:r>
              <a:rPr lang="en-US" dirty="0" smtClean="0"/>
              <a:t>Columns must have the same ordinal position</a:t>
            </a:r>
          </a:p>
          <a:p>
            <a:r>
              <a:rPr lang="en-US" dirty="0" smtClean="0"/>
              <a:t>Columns must be of the same data type between tables</a:t>
            </a:r>
          </a:p>
          <a:p>
            <a:r>
              <a:rPr lang="en-US" dirty="0" err="1" smtClean="0"/>
              <a:t>Smallmoney</a:t>
            </a:r>
            <a:r>
              <a:rPr lang="en-US" dirty="0" smtClean="0"/>
              <a:t> and </a:t>
            </a:r>
            <a:r>
              <a:rPr lang="en-US" dirty="0" err="1" smtClean="0"/>
              <a:t>smalldatetime</a:t>
            </a:r>
            <a:r>
              <a:rPr lang="en-US" dirty="0" smtClean="0"/>
              <a:t> are CAST to money and </a:t>
            </a:r>
            <a:r>
              <a:rPr lang="en-US" dirty="0" err="1" smtClean="0"/>
              <a:t>datetime</a:t>
            </a:r>
            <a:r>
              <a:rPr lang="en-US" dirty="0" smtClean="0"/>
              <a:t> respectively</a:t>
            </a:r>
          </a:p>
          <a:p>
            <a:r>
              <a:rPr lang="en-US" dirty="0" smtClean="0"/>
              <a:t>Linked server references can not loop back to the local instance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Distributed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INSERT, UPDATE, and DELETE commands to the distributed view require the XACT_ABORT be set to 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Partitioning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constraint ranges must not overlap</a:t>
            </a:r>
          </a:p>
          <a:p>
            <a:r>
              <a:rPr lang="en-US" dirty="0" smtClean="0"/>
              <a:t>Only the BETWEEN, IN, AND, OR, &lt;, &gt;, =, &lt;=, &gt;= operators are </a:t>
            </a:r>
            <a:r>
              <a:rPr lang="en-US" dirty="0" smtClean="0"/>
              <a:t>allowed</a:t>
            </a:r>
          </a:p>
          <a:p>
            <a:r>
              <a:rPr lang="en-US" dirty="0" smtClean="0"/>
              <a:t>MOD (%) operator can not be used within the constraint</a:t>
            </a:r>
            <a:endParaRPr lang="en-US" dirty="0" smtClean="0"/>
          </a:p>
          <a:p>
            <a:r>
              <a:rPr lang="en-US" dirty="0" smtClean="0"/>
              <a:t>Column can not be an IDENTITY column</a:t>
            </a:r>
          </a:p>
          <a:p>
            <a:r>
              <a:rPr lang="en-US" dirty="0" smtClean="0"/>
              <a:t>Column can not have a default value</a:t>
            </a:r>
          </a:p>
          <a:p>
            <a:r>
              <a:rPr lang="en-US" dirty="0" smtClean="0"/>
              <a:t>Column can not be of the timestamp data </a:t>
            </a:r>
            <a:r>
              <a:rPr lang="en-US" dirty="0" smtClean="0"/>
              <a:t>type</a:t>
            </a: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Partitioning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 must be in the same ordinal position in each </a:t>
            </a:r>
            <a:r>
              <a:rPr lang="en-US" dirty="0" smtClean="0"/>
              <a:t>table</a:t>
            </a:r>
            <a:endParaRPr lang="en-US" dirty="0" smtClean="0"/>
          </a:p>
          <a:p>
            <a:r>
              <a:rPr lang="en-US" dirty="0" smtClean="0"/>
              <a:t>Column </a:t>
            </a:r>
            <a:r>
              <a:rPr lang="en-US" dirty="0" smtClean="0"/>
              <a:t>must be or be part of the Primary Key</a:t>
            </a:r>
          </a:p>
          <a:p>
            <a:r>
              <a:rPr lang="en-US" dirty="0" smtClean="0"/>
              <a:t>Column can not be a computed column</a:t>
            </a:r>
          </a:p>
          <a:p>
            <a:r>
              <a:rPr lang="en-US" dirty="0" smtClean="0"/>
              <a:t>Column can only have a single constraint on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Column can not be </a:t>
            </a:r>
            <a:r>
              <a:rPr lang="en-US" dirty="0" smtClean="0"/>
              <a:t>null (See PK Requirement)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Pyramid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server that users connect to</a:t>
            </a:r>
          </a:p>
          <a:p>
            <a:r>
              <a:rPr lang="en-US" dirty="0" smtClean="0"/>
              <a:t>Single server with bulk of tables</a:t>
            </a:r>
          </a:p>
          <a:p>
            <a:r>
              <a:rPr lang="en-US" dirty="0" smtClean="0"/>
              <a:t>Federation of servers hosting large table(s)</a:t>
            </a:r>
          </a:p>
          <a:p>
            <a:r>
              <a:rPr lang="en-US" dirty="0" smtClean="0"/>
              <a:t>Good for OLTP and OLAP</a:t>
            </a:r>
          </a:p>
          <a:p>
            <a:r>
              <a:rPr lang="en-US" dirty="0" smtClean="0"/>
              <a:t>No application changes needed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Pyramid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Federated table is accessed though a single view which looks at all tables.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Basic Query Structure is unchanged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More complex version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End of First Half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Scaling that database bigger than ever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Association of SQL Server Experts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Replication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connect to all servers</a:t>
            </a:r>
          </a:p>
          <a:p>
            <a:r>
              <a:rPr lang="en-US" dirty="0" smtClean="0"/>
              <a:t>All Servers hold all tables</a:t>
            </a:r>
          </a:p>
          <a:p>
            <a:r>
              <a:rPr lang="en-US" dirty="0" smtClean="0"/>
              <a:t>Large tables are spread across all servers</a:t>
            </a:r>
          </a:p>
          <a:p>
            <a:r>
              <a:rPr lang="en-US" dirty="0" smtClean="0"/>
              <a:t>Small tables are on every server</a:t>
            </a:r>
          </a:p>
          <a:p>
            <a:r>
              <a:rPr lang="en-US" dirty="0" smtClean="0"/>
              <a:t>Good for OLAP, horrible for OLTP</a:t>
            </a:r>
          </a:p>
          <a:p>
            <a:r>
              <a:rPr lang="en-US" dirty="0" smtClean="0"/>
              <a:t>To use with OLTP, merge replication would be needed</a:t>
            </a:r>
          </a:p>
          <a:p>
            <a:r>
              <a:rPr lang="en-US" dirty="0" smtClean="0"/>
              <a:t>No application </a:t>
            </a:r>
            <a:r>
              <a:rPr lang="en-US" dirty="0" smtClean="0"/>
              <a:t>changes needed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Replication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Each server contains part of the table, but access to all the tables in done through a single view.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Basic Query Structure is unchanged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More Complex Version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Replication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Balanced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tables on all servers in their entirety</a:t>
            </a:r>
          </a:p>
          <a:p>
            <a:r>
              <a:rPr lang="en-US" dirty="0" smtClean="0"/>
              <a:t>All writes are on a single server, with changes replicated to rest of servers</a:t>
            </a:r>
          </a:p>
          <a:p>
            <a:r>
              <a:rPr lang="en-US" dirty="0" smtClean="0"/>
              <a:t>Good for OLTP, bad for OLAP</a:t>
            </a:r>
          </a:p>
          <a:p>
            <a:r>
              <a:rPr lang="en-US" dirty="0" smtClean="0"/>
              <a:t>Requires Application changes to use two connection strings</a:t>
            </a:r>
          </a:p>
          <a:p>
            <a:r>
              <a:rPr lang="en-US" dirty="0" smtClean="0"/>
              <a:t>Uses the most storage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Balanced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the most use of Replication</a:t>
            </a:r>
          </a:p>
          <a:p>
            <a:r>
              <a:rPr lang="en-US" dirty="0" smtClean="0"/>
              <a:t>SQL Queries are unchanged as all servers hold all data for all tables</a:t>
            </a:r>
          </a:p>
          <a:p>
            <a:r>
              <a:rPr lang="en-US" dirty="0" smtClean="0"/>
              <a:t>High speed data network required between servers due to large amount of data movement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for OLTP, bad for OLAP</a:t>
            </a:r>
          </a:p>
          <a:p>
            <a:r>
              <a:rPr lang="en-US" dirty="0" smtClean="0"/>
              <a:t>Each Server holds a portion of the primary records, and all child data for those primary records</a:t>
            </a:r>
          </a:p>
          <a:p>
            <a:pPr lvl="1"/>
            <a:r>
              <a:rPr lang="en-US" dirty="0" smtClean="0"/>
              <a:t>Server1 – Accounts 1-100000</a:t>
            </a:r>
          </a:p>
          <a:p>
            <a:pPr lvl="1"/>
            <a:r>
              <a:rPr lang="en-US" dirty="0" smtClean="0"/>
              <a:t>Server2 – Accounts 100001-200000</a:t>
            </a:r>
          </a:p>
          <a:p>
            <a:pPr lvl="1"/>
            <a:r>
              <a:rPr lang="en-US" dirty="0" smtClean="0"/>
              <a:t>Server3 – Accounts 200001-300000</a:t>
            </a:r>
          </a:p>
          <a:p>
            <a:r>
              <a:rPr lang="en-US" dirty="0" smtClean="0"/>
              <a:t>Requires separate server to hold basic primary record data to identify Account Number (or other identifying number).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Extremely complex connection string logic</a:t>
            </a:r>
          </a:p>
          <a:p>
            <a:r>
              <a:rPr lang="en-US" dirty="0" smtClean="0"/>
              <a:t>Application must know which connecting string to use based on Account number, or value returned from first server</a:t>
            </a:r>
          </a:p>
          <a:p>
            <a:r>
              <a:rPr lang="en-US" dirty="0" smtClean="0"/>
              <a:t>Account servers are independent</a:t>
            </a:r>
          </a:p>
          <a:p>
            <a:r>
              <a:rPr lang="en-US" dirty="0" smtClean="0"/>
              <a:t>Single server failure will only effect accounts hosted on that server</a:t>
            </a:r>
          </a:p>
          <a:p>
            <a:r>
              <a:rPr lang="en-US" dirty="0" smtClean="0"/>
              <a:t>Only federation technique which scales easily</a:t>
            </a:r>
          </a:p>
          <a:p>
            <a:r>
              <a:rPr lang="en-US" dirty="0" smtClean="0"/>
              <a:t>If data growth rate is to fast, SQL </a:t>
            </a:r>
            <a:r>
              <a:rPr lang="en-US" dirty="0" err="1" smtClean="0"/>
              <a:t>auto_stats</a:t>
            </a:r>
            <a:r>
              <a:rPr lang="en-US" dirty="0" smtClean="0"/>
              <a:t> can not keep up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nny\AppData\Local\Microsoft\Windows\Temporary Internet Files\Content.IE5\PC9N0WIN\MCj0434750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143" y="533686"/>
            <a:ext cx="2285714" cy="22857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32766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Warning, there are 29 slides in this slide deck!!!</a:t>
            </a:r>
          </a:p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have been warned!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talking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Federate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have higher IO requirements than one server can handle</a:t>
            </a:r>
          </a:p>
          <a:p>
            <a:r>
              <a:rPr lang="en-US" dirty="0" smtClean="0"/>
              <a:t>When you have higher memory requirements than one server can handle</a:t>
            </a:r>
          </a:p>
          <a:p>
            <a:r>
              <a:rPr lang="en-US" dirty="0" smtClean="0"/>
              <a:t>When you have higher CPU requirements than one server can handle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Not To Federate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don’t have to</a:t>
            </a:r>
          </a:p>
          <a:p>
            <a:r>
              <a:rPr lang="en-US" dirty="0" smtClean="0"/>
              <a:t>If you need a high availability solution</a:t>
            </a:r>
          </a:p>
          <a:p>
            <a:pPr lvl="1"/>
            <a:r>
              <a:rPr lang="en-US" dirty="0" smtClean="0"/>
              <a:t>Load Balanced Federation is the exception to some extent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Danger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single points of failure</a:t>
            </a:r>
          </a:p>
          <a:p>
            <a:r>
              <a:rPr lang="en-US" dirty="0" smtClean="0"/>
              <a:t>Once implemented, it’s hard to increase the size of the federation</a:t>
            </a:r>
          </a:p>
          <a:p>
            <a:r>
              <a:rPr lang="en-US" dirty="0" smtClean="0"/>
              <a:t>Expensive Licensing Requirements</a:t>
            </a:r>
          </a:p>
          <a:p>
            <a:r>
              <a:rPr lang="en-US" dirty="0" smtClean="0"/>
              <a:t>Each server maintains it’s own plan cache, and can have different plans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Upsides to Federations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amount of buffer cache</a:t>
            </a:r>
          </a:p>
          <a:p>
            <a:r>
              <a:rPr lang="en-US" dirty="0" smtClean="0"/>
              <a:t>Increased CPU capacity</a:t>
            </a:r>
          </a:p>
          <a:p>
            <a:r>
              <a:rPr lang="en-US" dirty="0" smtClean="0"/>
              <a:t>Increased IO capacity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Techniques To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Pyramid Federation</a:t>
            </a:r>
          </a:p>
          <a:p>
            <a:r>
              <a:rPr lang="en-US" dirty="0" smtClean="0"/>
              <a:t>Full Replication Federation (This is the one in BOL)</a:t>
            </a:r>
          </a:p>
          <a:p>
            <a:r>
              <a:rPr lang="en-US" dirty="0" smtClean="0"/>
              <a:t>Load Balanced Federation</a:t>
            </a:r>
          </a:p>
          <a:p>
            <a:r>
              <a:rPr lang="en-US" dirty="0" smtClean="0"/>
              <a:t>Independent Servers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392</TotalTime>
  <Words>834</Words>
  <Application>Microsoft Office PowerPoint</Application>
  <PresentationFormat>On-screen Show (4:3)</PresentationFormat>
  <Paragraphs>122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Scaling that database bigger than ever </vt:lpstr>
      <vt:lpstr>Slide 2</vt:lpstr>
      <vt:lpstr>Slide 3</vt:lpstr>
      <vt:lpstr>What are we talking about?</vt:lpstr>
      <vt:lpstr>When to Federate</vt:lpstr>
      <vt:lpstr>When Not To Federate</vt:lpstr>
      <vt:lpstr>Danger Points</vt:lpstr>
      <vt:lpstr>Upsides to Federations</vt:lpstr>
      <vt:lpstr>What are the Techniques To Use</vt:lpstr>
      <vt:lpstr>Setting up Distributed Views</vt:lpstr>
      <vt:lpstr>Setting up Distributed Views</vt:lpstr>
      <vt:lpstr>Setting Up Distributed Views</vt:lpstr>
      <vt:lpstr>Rules for Partitioning Columns</vt:lpstr>
      <vt:lpstr>Rules for Partitioning Columns</vt:lpstr>
      <vt:lpstr>The Pyramid Federation</vt:lpstr>
      <vt:lpstr>The Pyramid Federation</vt:lpstr>
      <vt:lpstr>Demo #1</vt:lpstr>
      <vt:lpstr>End of First Half</vt:lpstr>
      <vt:lpstr>Scaling that database bigger than ever </vt:lpstr>
      <vt:lpstr>Full Replication Federation</vt:lpstr>
      <vt:lpstr>Full Replication Federation</vt:lpstr>
      <vt:lpstr>Full Replication Federation</vt:lpstr>
      <vt:lpstr>Demo #2</vt:lpstr>
      <vt:lpstr>Load Balanced Federation</vt:lpstr>
      <vt:lpstr>Load Balanced Federation</vt:lpstr>
      <vt:lpstr>Demo #3</vt:lpstr>
      <vt:lpstr>Independent Servers</vt:lpstr>
      <vt:lpstr>Independent Servers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Scaling that database bigger than ever </dc:title>
  <dc:creator>Denny</dc:creator>
  <cp:lastModifiedBy>Denny</cp:lastModifiedBy>
  <cp:revision>37</cp:revision>
  <dcterms:created xsi:type="dcterms:W3CDTF">2008-08-19T20:35:11Z</dcterms:created>
  <dcterms:modified xsi:type="dcterms:W3CDTF">2008-09-01T05:17:00Z</dcterms:modified>
</cp:coreProperties>
</file>