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3" r:id="rId4"/>
    <p:sldId id="264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1/26/2008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rborobjects.com/" TargetMode="External"/><Relationship Id="rId3" Type="http://schemas.openxmlformats.org/officeDocument/2006/relationships/hyperlink" Target="http://www.spherion.com/" TargetMode="External"/><Relationship Id="rId7" Type="http://schemas.openxmlformats.org/officeDocument/2006/relationships/hyperlink" Target="http://www.quickstart.com/" TargetMode="External"/><Relationship Id="rId2" Type="http://schemas.openxmlformats.org/officeDocument/2006/relationships/hyperlink" Target="http://www.fullerto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dsa.com/" TargetMode="External"/><Relationship Id="rId5" Type="http://schemas.openxmlformats.org/officeDocument/2006/relationships/hyperlink" Target="http://www.neudesic.com/" TargetMode="External"/><Relationship Id="rId10" Type="http://schemas.openxmlformats.org/officeDocument/2006/relationships/hyperlink" Target="http://www.idesign.net/" TargetMode="External"/><Relationship Id="rId4" Type="http://schemas.openxmlformats.org/officeDocument/2006/relationships/hyperlink" Target="http://www.microsoft.com/" TargetMode="External"/><Relationship Id="rId9" Type="http://schemas.openxmlformats.org/officeDocument/2006/relationships/hyperlink" Target="http://www.ocgpro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2008</a:t>
            </a:r>
            <a:br>
              <a:rPr lang="en-US" dirty="0" smtClean="0"/>
            </a:br>
            <a:r>
              <a:rPr lang="en-US" sz="4000" dirty="0" smtClean="0"/>
              <a:t>Resource Governor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Resource CPU/Memory limits</a:t>
            </a:r>
          </a:p>
          <a:p>
            <a:r>
              <a:rPr lang="en-US" dirty="0" smtClean="0"/>
              <a:t>Sessions are assigned to Resource Groups for the length of the connection</a:t>
            </a:r>
          </a:p>
          <a:p>
            <a:r>
              <a:rPr lang="en-US" dirty="0" smtClean="0"/>
              <a:t>Resource throttling via groups</a:t>
            </a:r>
          </a:p>
          <a:p>
            <a:r>
              <a:rPr lang="en-US" dirty="0" smtClean="0"/>
              <a:t>Max of 20 Resource Groups</a:t>
            </a:r>
          </a:p>
          <a:p>
            <a:r>
              <a:rPr lang="en-US" dirty="0" smtClean="0"/>
              <a:t>Meta data is stored in master.mdf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DMVs for management</a:t>
            </a:r>
          </a:p>
          <a:p>
            <a:pPr lvl="1"/>
            <a:r>
              <a:rPr lang="en-US" dirty="0" smtClean="0"/>
              <a:t>3 for metadata</a:t>
            </a:r>
          </a:p>
          <a:p>
            <a:pPr lvl="1"/>
            <a:r>
              <a:rPr lang="en-US" dirty="0" smtClean="0"/>
              <a:t>4 for running values</a:t>
            </a:r>
          </a:p>
          <a:p>
            <a:r>
              <a:rPr lang="en-US" dirty="0" smtClean="0"/>
              <a:t>Resource Pools get a max CPU percentage</a:t>
            </a:r>
          </a:p>
          <a:p>
            <a:r>
              <a:rPr lang="en-US" dirty="0" smtClean="0"/>
              <a:t>Workload groups get an importance setting based on a resource pool</a:t>
            </a:r>
          </a:p>
          <a:p>
            <a:r>
              <a:rPr lang="en-US" dirty="0" smtClean="0"/>
              <a:t>Group assignment is dynamic based on a UDF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2008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For Coming!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PRIZES!!!!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forget we draw prizes on Sunday afternoon, including great products like </a:t>
            </a:r>
            <a:r>
              <a:rPr lang="en-US" dirty="0" err="1" smtClean="0"/>
              <a:t>Acronis</a:t>
            </a:r>
            <a:r>
              <a:rPr lang="en-US" dirty="0" smtClean="0"/>
              <a:t> and </a:t>
            </a:r>
            <a:r>
              <a:rPr lang="en-US" dirty="0" err="1" smtClean="0"/>
              <a:t>CodeSmith</a:t>
            </a:r>
            <a:r>
              <a:rPr lang="en-US" dirty="0" smtClean="0"/>
              <a:t> Tools, plus many new books!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THANKS AGAIN TO OUR CONTRIBUTORS!!!!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 State Fullerton (</a:t>
            </a:r>
            <a:r>
              <a:rPr lang="en-US" u="sng" dirty="0" smtClean="0">
                <a:hlinkClick r:id="rId2"/>
              </a:rPr>
              <a:t>http://www.fullerton.edu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Spherion (</a:t>
            </a:r>
            <a:r>
              <a:rPr lang="en-US" u="sng" dirty="0" smtClean="0">
                <a:hlinkClick r:id="rId3"/>
              </a:rPr>
              <a:t>www.spherion.com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Microsoft (</a:t>
            </a:r>
            <a:r>
              <a:rPr lang="en-US" u="sng" dirty="0" smtClean="0">
                <a:hlinkClick r:id="rId4"/>
              </a:rPr>
              <a:t>www.microsoft.com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Neudesic</a:t>
            </a:r>
            <a:r>
              <a:rPr lang="en-US" dirty="0" smtClean="0"/>
              <a:t> (</a:t>
            </a:r>
            <a:r>
              <a:rPr lang="en-US" u="sng" dirty="0" smtClean="0">
                <a:hlinkClick r:id="rId5"/>
              </a:rPr>
              <a:t>www.neudesic.com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PDSA Inc. (</a:t>
            </a:r>
            <a:r>
              <a:rPr lang="en-US" u="sng" dirty="0" smtClean="0">
                <a:hlinkClick r:id="rId6"/>
              </a:rPr>
              <a:t>www.pdsa.com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QuickStart</a:t>
            </a:r>
            <a:r>
              <a:rPr lang="en-US" dirty="0" smtClean="0"/>
              <a:t> (</a:t>
            </a:r>
            <a:r>
              <a:rPr lang="en-US" u="sng" dirty="0" smtClean="0">
                <a:hlinkClick r:id="rId7"/>
              </a:rPr>
              <a:t>www.quickstart.com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Harbor Objects (</a:t>
            </a:r>
            <a:r>
              <a:rPr lang="en-US" u="sng" dirty="0" smtClean="0">
                <a:hlinkClick r:id="rId8"/>
              </a:rPr>
              <a:t>www.harborobjects.com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Odyssey Consulting Group (</a:t>
            </a:r>
            <a:r>
              <a:rPr lang="en-US" u="sng" dirty="0" smtClean="0">
                <a:hlinkClick r:id="rId9"/>
              </a:rPr>
              <a:t>www.ocgpros.com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IDesign Inc. (</a:t>
            </a:r>
            <a:r>
              <a:rPr lang="en-US" u="sng" dirty="0" smtClean="0">
                <a:hlinkClick r:id="rId10"/>
              </a:rPr>
              <a:t>www.idesign.net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202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SQL Server 2008 Resource Governor</vt:lpstr>
      <vt:lpstr>Resource Governor</vt:lpstr>
      <vt:lpstr>Resource Governor</vt:lpstr>
      <vt:lpstr>Demo …</vt:lpstr>
      <vt:lpstr>SQL Server 2008 Web Sites</vt:lpstr>
      <vt:lpstr>Q &amp; A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10</cp:revision>
  <dcterms:created xsi:type="dcterms:W3CDTF">2008-01-19T01:54:55Z</dcterms:created>
  <dcterms:modified xsi:type="dcterms:W3CDTF">2008-01-27T04:40:49Z</dcterms:modified>
</cp:coreProperties>
</file>