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57" r:id="rId4"/>
    <p:sldId id="269" r:id="rId5"/>
    <p:sldId id="258" r:id="rId6"/>
    <p:sldId id="259" r:id="rId7"/>
    <p:sldId id="270" r:id="rId8"/>
    <p:sldId id="260" r:id="rId9"/>
    <p:sldId id="267" r:id="rId10"/>
    <p:sldId id="268" r:id="rId11"/>
    <p:sldId id="271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31D3E-A3E1-4959-BA2C-2AD00006D427}" type="datetimeFigureOut">
              <a:rPr lang="en-US" smtClean="0"/>
              <a:pPr/>
              <a:t>1/28/2008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EE8A1-DA8E-4663-B0C1-7194FE698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Geometry – points</a:t>
            </a:r>
            <a:r>
              <a:rPr lang="en-US" baseline="0" dirty="0" smtClean="0"/>
              <a:t> or objects on a 2D plane</a:t>
            </a:r>
          </a:p>
          <a:p>
            <a:r>
              <a:rPr lang="en-US" baseline="0" dirty="0" smtClean="0"/>
              <a:t>Geography – points or objects on a 3D plane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EE8A1-DA8E-4663-B0C1-7194FE6984A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FCA3CA-9C65-4660-83C0-29741163823F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7B0456-47D6-4B45-A4E7-49DD2E05633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arborobjects.com/" TargetMode="External"/><Relationship Id="rId3" Type="http://schemas.openxmlformats.org/officeDocument/2006/relationships/hyperlink" Target="http://www.spherion.com/" TargetMode="External"/><Relationship Id="rId7" Type="http://schemas.openxmlformats.org/officeDocument/2006/relationships/hyperlink" Target="http://www.quickstart.com/" TargetMode="External"/><Relationship Id="rId2" Type="http://schemas.openxmlformats.org/officeDocument/2006/relationships/hyperlink" Target="http://www.fullerton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dsa.com/" TargetMode="External"/><Relationship Id="rId5" Type="http://schemas.openxmlformats.org/officeDocument/2006/relationships/hyperlink" Target="http://www.neudesic.com/" TargetMode="External"/><Relationship Id="rId10" Type="http://schemas.openxmlformats.org/officeDocument/2006/relationships/hyperlink" Target="http://www.idesign.net/" TargetMode="External"/><Relationship Id="rId4" Type="http://schemas.openxmlformats.org/officeDocument/2006/relationships/hyperlink" Target="http://www.microsoft.com/" TargetMode="External"/><Relationship Id="rId9" Type="http://schemas.openxmlformats.org/officeDocument/2006/relationships/hyperlink" Target="http://www.ocgpros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blogs.technet.com/dataplatforminsider/default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 2008</a:t>
            </a:r>
            <a:br>
              <a:rPr lang="en-US" dirty="0" smtClean="0"/>
            </a:br>
            <a:r>
              <a:rPr lang="en-US" sz="3600" dirty="0" smtClean="0"/>
              <a:t>What’s on the Horizon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smtClean="0"/>
              <a:t>MCSA</a:t>
            </a:r>
            <a:r>
              <a:rPr lang="en-US" dirty="0" smtClean="0"/>
              <a:t>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Governor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 DMVs for management</a:t>
            </a:r>
          </a:p>
          <a:p>
            <a:pPr lvl="1"/>
            <a:r>
              <a:rPr lang="en-US" dirty="0" smtClean="0"/>
              <a:t>3 for metadata</a:t>
            </a:r>
          </a:p>
          <a:p>
            <a:pPr lvl="1"/>
            <a:r>
              <a:rPr lang="en-US" dirty="0" smtClean="0"/>
              <a:t>4 for running values</a:t>
            </a:r>
          </a:p>
          <a:p>
            <a:r>
              <a:rPr lang="en-US" dirty="0" smtClean="0"/>
              <a:t>Resource Pools get a max CPU percentage</a:t>
            </a:r>
          </a:p>
          <a:p>
            <a:r>
              <a:rPr lang="en-US" dirty="0" smtClean="0"/>
              <a:t>Workload groups get an importance setting based on a resource pool</a:t>
            </a:r>
          </a:p>
          <a:p>
            <a:r>
              <a:rPr lang="en-US" dirty="0" smtClean="0"/>
              <a:t>Group assignment is dynamic based on a UDF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2008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http://ITKnowledgeExchange.techtarget.com/sql-server/</a:t>
            </a:r>
          </a:p>
          <a:p>
            <a:r>
              <a:rPr lang="en-US" sz="2400" dirty="0" smtClean="0"/>
              <a:t>http://www.microsoft.com/heroeshappenhere/register/</a:t>
            </a:r>
          </a:p>
          <a:p>
            <a:r>
              <a:rPr lang="en-US" sz="2400" dirty="0" smtClean="0"/>
              <a:t>http://www.searchsqlserver.com/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Thanks For Coming!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PRIZES!!!!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Don’t forget we draw prizes on Sunday afternoon, including great products like </a:t>
            </a:r>
            <a:r>
              <a:rPr lang="en-US" dirty="0" err="1" smtClean="0"/>
              <a:t>Acronis</a:t>
            </a:r>
            <a:r>
              <a:rPr lang="en-US" dirty="0" smtClean="0"/>
              <a:t> and </a:t>
            </a:r>
            <a:r>
              <a:rPr lang="en-US" dirty="0" err="1" smtClean="0"/>
              <a:t>CodeSmith</a:t>
            </a:r>
            <a:r>
              <a:rPr lang="en-US" dirty="0" smtClean="0"/>
              <a:t> Tools, plus many new books!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THANKS AGAIN TO OUR CONTRIBUTORS!!!!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Cal State Fullerton (</a:t>
            </a:r>
            <a:r>
              <a:rPr lang="en-US" u="sng" dirty="0" smtClean="0">
                <a:hlinkClick r:id="rId2"/>
              </a:rPr>
              <a:t>http://www.fullerton.edu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Spherion (</a:t>
            </a:r>
            <a:r>
              <a:rPr lang="en-US" u="sng" dirty="0" smtClean="0">
                <a:hlinkClick r:id="rId3"/>
              </a:rPr>
              <a:t>www.spherion.com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Microsoft (</a:t>
            </a:r>
            <a:r>
              <a:rPr lang="en-US" u="sng" dirty="0" smtClean="0">
                <a:hlinkClick r:id="rId4"/>
              </a:rPr>
              <a:t>www.microsoft.com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Neudesic</a:t>
            </a:r>
            <a:r>
              <a:rPr lang="en-US" dirty="0" smtClean="0"/>
              <a:t> (</a:t>
            </a:r>
            <a:r>
              <a:rPr lang="en-US" u="sng" dirty="0" smtClean="0">
                <a:hlinkClick r:id="rId5"/>
              </a:rPr>
              <a:t>www.neudesic.com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PDSA Inc. (</a:t>
            </a:r>
            <a:r>
              <a:rPr lang="en-US" u="sng" dirty="0" smtClean="0">
                <a:hlinkClick r:id="rId6"/>
              </a:rPr>
              <a:t>www.pdsa.com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QuickStart</a:t>
            </a:r>
            <a:r>
              <a:rPr lang="en-US" dirty="0" smtClean="0"/>
              <a:t> (</a:t>
            </a:r>
            <a:r>
              <a:rPr lang="en-US" u="sng" dirty="0" smtClean="0">
                <a:hlinkClick r:id="rId7"/>
              </a:rPr>
              <a:t>www.quickstart.com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Harbor Objects (</a:t>
            </a:r>
            <a:r>
              <a:rPr lang="en-US" u="sng" dirty="0" smtClean="0">
                <a:hlinkClick r:id="rId8"/>
              </a:rPr>
              <a:t>www.harborobjects.com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Odyssey Consulting Group (</a:t>
            </a:r>
            <a:r>
              <a:rPr lang="en-US" u="sng" dirty="0" smtClean="0">
                <a:hlinkClick r:id="rId9"/>
              </a:rPr>
              <a:t>www.ocgpros.com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IDesign Inc. (</a:t>
            </a:r>
            <a:r>
              <a:rPr lang="en-US" u="sng" dirty="0" smtClean="0">
                <a:hlinkClick r:id="rId10"/>
              </a:rPr>
              <a:t>www.idesign.net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Postponed until Q3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1031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http://blogs.technet.com/dataplatforminsider/default.aspx</a:t>
            </a:r>
            <a:endParaRPr lang="en-US" sz="2400" dirty="0" smtClean="0"/>
          </a:p>
          <a:p>
            <a:r>
              <a:rPr lang="en-US" sz="2400" dirty="0" smtClean="0"/>
              <a:t>CTP6 should be ready for the Heroes Happen Here event</a:t>
            </a:r>
          </a:p>
          <a:p>
            <a:r>
              <a:rPr lang="en-US" sz="2400" dirty="0" smtClean="0"/>
              <a:t>RC1 should be ready ~Q2 2008</a:t>
            </a:r>
          </a:p>
          <a:p>
            <a:r>
              <a:rPr lang="en-US" sz="2400" dirty="0" smtClean="0"/>
              <a:t>RTM should be ready ~Q3 2008</a:t>
            </a:r>
            <a:endParaRPr lang="en-US" sz="2400" dirty="0"/>
          </a:p>
        </p:txBody>
      </p:sp>
      <p:pic>
        <p:nvPicPr>
          <p:cNvPr id="1028" name="Picture 4" descr="C:\Users\Denny\AppData\Local\Microsoft\Windows\Temporary Internet Files\Content.IE5\GOXNLCEN\MCj042384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4267200"/>
            <a:ext cx="2009775" cy="194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</a:t>
            </a:r>
          </a:p>
          <a:p>
            <a:r>
              <a:rPr lang="en-US" dirty="0" smtClean="0"/>
              <a:t>time</a:t>
            </a:r>
          </a:p>
          <a:p>
            <a:r>
              <a:rPr lang="en-US" dirty="0" smtClean="0"/>
              <a:t>datetime2(n)</a:t>
            </a:r>
          </a:p>
          <a:p>
            <a:r>
              <a:rPr lang="en-US" dirty="0" err="1" smtClean="0"/>
              <a:t>datetimeoffset</a:t>
            </a:r>
            <a:r>
              <a:rPr lang="en-US" dirty="0" smtClean="0"/>
              <a:t>(n)</a:t>
            </a:r>
          </a:p>
          <a:p>
            <a:r>
              <a:rPr lang="en-US" dirty="0" err="1" smtClean="0"/>
              <a:t>HierarchyID</a:t>
            </a:r>
            <a:endParaRPr lang="en-US" dirty="0" smtClean="0"/>
          </a:p>
          <a:p>
            <a:r>
              <a:rPr lang="en-US" dirty="0" smtClean="0"/>
              <a:t>Geometry</a:t>
            </a:r>
          </a:p>
          <a:p>
            <a:r>
              <a:rPr lang="en-US" dirty="0" smtClean="0"/>
              <a:t>Geography</a:t>
            </a:r>
          </a:p>
          <a:p>
            <a:r>
              <a:rPr lang="en-US" dirty="0" err="1" smtClean="0"/>
              <a:t>FileStream</a:t>
            </a:r>
            <a:endParaRPr lang="en-US" dirty="0" smtClean="0"/>
          </a:p>
          <a:p>
            <a:r>
              <a:rPr lang="en-US" dirty="0" smtClean="0"/>
              <a:t>User Defined Table Types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Studio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name is now ssms.exe</a:t>
            </a:r>
          </a:p>
          <a:p>
            <a:r>
              <a:rPr lang="en-US" dirty="0" smtClean="0"/>
              <a:t>UI prevents you from making table changes which cause the table to be dropped.</a:t>
            </a:r>
          </a:p>
          <a:p>
            <a:r>
              <a:rPr lang="en-US" dirty="0" smtClean="0"/>
              <a:t>Select top </a:t>
            </a:r>
            <a:r>
              <a:rPr lang="en-US" i="1" dirty="0" smtClean="0"/>
              <a:t>n</a:t>
            </a:r>
            <a:r>
              <a:rPr lang="en-US" dirty="0" smtClean="0"/>
              <a:t> rows</a:t>
            </a:r>
          </a:p>
          <a:p>
            <a:r>
              <a:rPr lang="en-US" dirty="0" smtClean="0"/>
              <a:t>Edit top </a:t>
            </a:r>
            <a:r>
              <a:rPr lang="en-US" i="1" dirty="0" smtClean="0"/>
              <a:t>n</a:t>
            </a:r>
            <a:r>
              <a:rPr lang="en-US" dirty="0" smtClean="0"/>
              <a:t> rows</a:t>
            </a:r>
          </a:p>
          <a:p>
            <a:r>
              <a:rPr lang="en-US" dirty="0" smtClean="0"/>
              <a:t>Current Permissions now displayed when viewing object permissions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Cool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variable Input Parameters</a:t>
            </a:r>
          </a:p>
          <a:p>
            <a:r>
              <a:rPr lang="en-US" dirty="0" smtClean="0"/>
              <a:t>DECLARE and SET in a </a:t>
            </a:r>
            <a:r>
              <a:rPr lang="en-US" smtClean="0"/>
              <a:t>single statement</a:t>
            </a:r>
            <a:endParaRPr lang="en-US" dirty="0" smtClean="0"/>
          </a:p>
          <a:p>
            <a:r>
              <a:rPr lang="en-US" dirty="0" smtClean="0"/>
              <a:t>Native Intellisense</a:t>
            </a:r>
          </a:p>
          <a:p>
            <a:r>
              <a:rPr lang="en-US" dirty="0" smtClean="0"/>
              <a:t>SSIS now supports C#.NET and VB.NET</a:t>
            </a:r>
          </a:p>
          <a:p>
            <a:r>
              <a:rPr lang="en-US" dirty="0" smtClean="0"/>
              <a:t>Data change tracking</a:t>
            </a:r>
          </a:p>
          <a:p>
            <a:r>
              <a:rPr lang="en-US" dirty="0" smtClean="0"/>
              <a:t>Tons of folder options when installing</a:t>
            </a:r>
          </a:p>
          <a:p>
            <a:r>
              <a:rPr lang="en-US" dirty="0" smtClean="0"/>
              <a:t>Reporting Services No longer requires IIS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to SSIS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.NET Scripts within SSIS Packages now support C# and VB</a:t>
            </a:r>
          </a:p>
          <a:p>
            <a:r>
              <a:rPr lang="en-US" dirty="0" smtClean="0"/>
              <a:t>New “File Access Task” task which checks if the file exists and is not locked.</a:t>
            </a:r>
          </a:p>
          <a:p>
            <a:r>
              <a:rPr lang="en-US" dirty="0" smtClean="0"/>
              <a:t>New “Reset Row Counts” tasks which updates or resets the row counts from data collection</a:t>
            </a:r>
          </a:p>
          <a:p>
            <a:r>
              <a:rPr lang="en-US" dirty="0" smtClean="0"/>
              <a:t>New “Trace Start Script” task which will start a SQL Profiler trace.</a:t>
            </a:r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Governor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Resource CPU/Memory limits</a:t>
            </a:r>
          </a:p>
          <a:p>
            <a:r>
              <a:rPr lang="en-US" dirty="0" smtClean="0"/>
              <a:t>Sessions are assigned to Resource Groups for the length of the connection</a:t>
            </a:r>
          </a:p>
          <a:p>
            <a:r>
              <a:rPr lang="en-US" dirty="0" smtClean="0"/>
              <a:t>Resource throttling via groups</a:t>
            </a:r>
          </a:p>
          <a:p>
            <a:r>
              <a:rPr lang="en-US" dirty="0" smtClean="0"/>
              <a:t>Max of 20 Resource Groups</a:t>
            </a:r>
          </a:p>
          <a:p>
            <a:r>
              <a:rPr lang="en-US" dirty="0" smtClean="0"/>
              <a:t>Meta data is stored in master.mdf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1266</TotalTime>
  <Words>416</Words>
  <Application>Microsoft Office PowerPoint</Application>
  <PresentationFormat>On-screen Show (4:3)</PresentationFormat>
  <Paragraphs>77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SQL Server 2008 What’s on the Horizon</vt:lpstr>
      <vt:lpstr>Release Postponed until Q3</vt:lpstr>
      <vt:lpstr>New Data Types</vt:lpstr>
      <vt:lpstr>Demo #1</vt:lpstr>
      <vt:lpstr>Management Studio Changes</vt:lpstr>
      <vt:lpstr>Other Cool Changes</vt:lpstr>
      <vt:lpstr>Demo #2</vt:lpstr>
      <vt:lpstr>Change to SSIS</vt:lpstr>
      <vt:lpstr>Resource Governor</vt:lpstr>
      <vt:lpstr>Resource Governor</vt:lpstr>
      <vt:lpstr>Demo #3</vt:lpstr>
      <vt:lpstr>SQL Server 2008 Web Sites</vt:lpstr>
      <vt:lpstr>Thanks For Coming!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</dc:title>
  <dc:creator>Denny</dc:creator>
  <cp:lastModifiedBy>Denny</cp:lastModifiedBy>
  <cp:revision>75</cp:revision>
  <dcterms:created xsi:type="dcterms:W3CDTF">2008-01-10T20:40:01Z</dcterms:created>
  <dcterms:modified xsi:type="dcterms:W3CDTF">2008-01-28T23:10:37Z</dcterms:modified>
</cp:coreProperties>
</file>