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4" r:id="rId3"/>
    <p:sldId id="266" r:id="rId4"/>
    <p:sldId id="265" r:id="rId5"/>
    <p:sldId id="263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1/27/2008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1/27/2008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1/27/2008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1/27/2008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1/27/2008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1/27/2008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harborobjects.com/" TargetMode="External"/><Relationship Id="rId3" Type="http://schemas.openxmlformats.org/officeDocument/2006/relationships/hyperlink" Target="http://www.spherion.com/" TargetMode="External"/><Relationship Id="rId7" Type="http://schemas.openxmlformats.org/officeDocument/2006/relationships/hyperlink" Target="http://www.quickstart.com/" TargetMode="External"/><Relationship Id="rId2" Type="http://schemas.openxmlformats.org/officeDocument/2006/relationships/hyperlink" Target="http://www.fullerton.ed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dsa.com/" TargetMode="External"/><Relationship Id="rId5" Type="http://schemas.openxmlformats.org/officeDocument/2006/relationships/hyperlink" Target="http://www.neudesic.com/" TargetMode="External"/><Relationship Id="rId10" Type="http://schemas.openxmlformats.org/officeDocument/2006/relationships/hyperlink" Target="http://www.idesign.net/" TargetMode="External"/><Relationship Id="rId4" Type="http://schemas.openxmlformats.org/officeDocument/2006/relationships/hyperlink" Target="http://www.microsoft.com/" TargetMode="External"/><Relationship Id="rId9" Type="http://schemas.openxmlformats.org/officeDocument/2006/relationships/hyperlink" Target="http://www.ocgpro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SQL </a:t>
            </a:r>
            <a:r>
              <a:rPr lang="en-US" smtClean="0"/>
              <a:t>Server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000" dirty="0" smtClean="0"/>
              <a:t>Query Tuning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Denny Cherry</a:t>
            </a:r>
          </a:p>
          <a:p>
            <a:r>
              <a:rPr lang="en-US" dirty="0" smtClean="0"/>
              <a:t>Senior Database Administrator / Architect</a:t>
            </a:r>
          </a:p>
          <a:p>
            <a:r>
              <a:rPr lang="en-US" dirty="0" smtClean="0"/>
              <a:t>dcherry@awarenesstech.com</a:t>
            </a:r>
          </a:p>
          <a:p>
            <a:r>
              <a:rPr lang="en-US" dirty="0" smtClean="0"/>
              <a:t>Quest Software SQL Server MVP</a:t>
            </a:r>
          </a:p>
          <a:p>
            <a:r>
              <a:rPr lang="en-US" dirty="0" smtClean="0"/>
              <a:t>MCSA, MCDBA, MCTS, MCITP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Improving Query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your Execution Plans</a:t>
            </a:r>
          </a:p>
          <a:p>
            <a:r>
              <a:rPr lang="en-US" dirty="0" smtClean="0"/>
              <a:t>Smaller Faster Transactions</a:t>
            </a:r>
          </a:p>
          <a:p>
            <a:r>
              <a:rPr lang="en-US" dirty="0" smtClean="0"/>
              <a:t>Best Case Limiting</a:t>
            </a:r>
          </a:p>
          <a:p>
            <a:r>
              <a:rPr lang="en-US" dirty="0" smtClean="0"/>
              <a:t>Indexing</a:t>
            </a:r>
          </a:p>
          <a:p>
            <a:r>
              <a:rPr lang="en-US" dirty="0" smtClean="0"/>
              <a:t>Use Return Variables or OUTPUT parameters from Stored Procedures when ever possible</a:t>
            </a:r>
          </a:p>
          <a:p>
            <a:r>
              <a:rPr lang="en-US" dirty="0" smtClean="0"/>
              <a:t>Never user SELECT INTO – It locks system objects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 Tables vs. Table 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 Tables are Session Based</a:t>
            </a:r>
          </a:p>
          <a:p>
            <a:r>
              <a:rPr lang="en-US" dirty="0" smtClean="0"/>
              <a:t>Table Variables are Batch Based</a:t>
            </a:r>
          </a:p>
          <a:p>
            <a:r>
              <a:rPr lang="en-US" dirty="0" smtClean="0"/>
              <a:t>Table Variables require less recompiles</a:t>
            </a:r>
          </a:p>
          <a:p>
            <a:r>
              <a:rPr lang="en-US" dirty="0" smtClean="0"/>
              <a:t>Temp Tables are good for larger data sets; Table Variables for smaller data sets</a:t>
            </a:r>
          </a:p>
          <a:p>
            <a:r>
              <a:rPr lang="en-US" dirty="0" smtClean="0"/>
              <a:t>Table Variables do write to </a:t>
            </a:r>
            <a:r>
              <a:rPr lang="en-US" smtClean="0"/>
              <a:t>the disk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Buffer Cache Queries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* from </a:t>
            </a:r>
            <a:r>
              <a:rPr lang="en-US" dirty="0" err="1" smtClean="0"/>
              <a:t>sys.dm_exec_cached_plans</a:t>
            </a:r>
            <a:endParaRPr lang="en-US" dirty="0" smtClean="0"/>
          </a:p>
          <a:p>
            <a:r>
              <a:rPr lang="en-US" dirty="0" smtClean="0"/>
              <a:t>select * from </a:t>
            </a:r>
            <a:r>
              <a:rPr lang="en-US" dirty="0" err="1" smtClean="0"/>
              <a:t>sys.dm_exec_query_plan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Query Demos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Server Web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http://www.microsoft.com/sql</a:t>
            </a:r>
          </a:p>
          <a:p>
            <a:r>
              <a:rPr lang="en-US" sz="2400" dirty="0" smtClean="0"/>
              <a:t>http://ITKnowledgeExchange.techtarget.com/sql-server/</a:t>
            </a:r>
          </a:p>
          <a:p>
            <a:r>
              <a:rPr lang="en-US" sz="2400" dirty="0" smtClean="0"/>
              <a:t>http://www.microsoft.com/heroeshappenhere/register/</a:t>
            </a:r>
          </a:p>
          <a:p>
            <a:r>
              <a:rPr lang="en-US" sz="2400" dirty="0" smtClean="0"/>
              <a:t>http://www.searchsqlserver.com/</a:t>
            </a:r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Thanks For Coming!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953000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PRIZES!!!!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Don’t forget we draw prizes on Sunday afternoon, including great products like </a:t>
            </a:r>
            <a:r>
              <a:rPr lang="en-US" dirty="0" err="1" smtClean="0"/>
              <a:t>Acronis</a:t>
            </a:r>
            <a:r>
              <a:rPr lang="en-US" dirty="0" smtClean="0"/>
              <a:t> and </a:t>
            </a:r>
            <a:r>
              <a:rPr lang="en-US" dirty="0" err="1" smtClean="0"/>
              <a:t>CodeSmith</a:t>
            </a:r>
            <a:r>
              <a:rPr lang="en-US" dirty="0" smtClean="0"/>
              <a:t> Tools, plus many new books!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b="1" dirty="0" smtClean="0"/>
              <a:t>THANKS AGAIN TO OUR CONTRIBUTORS!!!!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Cal State Fullerton (</a:t>
            </a:r>
            <a:r>
              <a:rPr lang="en-US" u="sng" dirty="0" smtClean="0">
                <a:hlinkClick r:id="rId2"/>
              </a:rPr>
              <a:t>http://www.fullerton.edu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Spherion (</a:t>
            </a:r>
            <a:r>
              <a:rPr lang="en-US" u="sng" dirty="0" smtClean="0">
                <a:hlinkClick r:id="rId3"/>
              </a:rPr>
              <a:t>www.spherion.com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Microsoft (</a:t>
            </a:r>
            <a:r>
              <a:rPr lang="en-US" u="sng" dirty="0" smtClean="0">
                <a:hlinkClick r:id="rId4"/>
              </a:rPr>
              <a:t>www.microsoft.com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Neudesic</a:t>
            </a:r>
            <a:r>
              <a:rPr lang="en-US" dirty="0" smtClean="0"/>
              <a:t> (</a:t>
            </a:r>
            <a:r>
              <a:rPr lang="en-US" u="sng" dirty="0" smtClean="0">
                <a:hlinkClick r:id="rId5"/>
              </a:rPr>
              <a:t>www.neudesic.com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PDSA Inc. (</a:t>
            </a:r>
            <a:r>
              <a:rPr lang="en-US" u="sng" dirty="0" smtClean="0">
                <a:hlinkClick r:id="rId6"/>
              </a:rPr>
              <a:t>www.pdsa.com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err="1" smtClean="0"/>
              <a:t>QuickStart</a:t>
            </a:r>
            <a:r>
              <a:rPr lang="en-US" dirty="0" smtClean="0"/>
              <a:t> (</a:t>
            </a:r>
            <a:r>
              <a:rPr lang="en-US" u="sng" dirty="0" smtClean="0">
                <a:hlinkClick r:id="rId7"/>
              </a:rPr>
              <a:t>www.quickstart.com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Harbor Objects (</a:t>
            </a:r>
            <a:r>
              <a:rPr lang="en-US" u="sng" dirty="0" smtClean="0">
                <a:hlinkClick r:id="rId8"/>
              </a:rPr>
              <a:t>www.harborobjects.com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Odyssey Consulting Group (</a:t>
            </a:r>
            <a:r>
              <a:rPr lang="en-US" u="sng" dirty="0" smtClean="0">
                <a:hlinkClick r:id="rId9"/>
              </a:rPr>
              <a:t>www.ocgpros.com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dirty="0" smtClean="0"/>
              <a:t>IDesign Inc. (</a:t>
            </a:r>
            <a:r>
              <a:rPr lang="en-US" u="sng" dirty="0" smtClean="0">
                <a:hlinkClick r:id="rId10"/>
              </a:rPr>
              <a:t>www.idesign.net</a:t>
            </a:r>
            <a:r>
              <a:rPr lang="en-US" dirty="0" smtClean="0"/>
              <a:t>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130</TotalTime>
  <Words>214</Words>
  <Application>Microsoft Office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SQL Server Query Tuning</vt:lpstr>
      <vt:lpstr>Improving Query performance</vt:lpstr>
      <vt:lpstr>Temp Tables vs. Table Variables</vt:lpstr>
      <vt:lpstr>Buffer Cache Queries</vt:lpstr>
      <vt:lpstr>Query Demos</vt:lpstr>
      <vt:lpstr>SQL Server Web Sites</vt:lpstr>
      <vt:lpstr>Thanks For Coming!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2008</dc:title>
  <dc:creator>Denny</dc:creator>
  <cp:lastModifiedBy>Denny</cp:lastModifiedBy>
  <cp:revision>25</cp:revision>
  <dcterms:created xsi:type="dcterms:W3CDTF">2008-01-19T01:54:55Z</dcterms:created>
  <dcterms:modified xsi:type="dcterms:W3CDTF">2008-01-27T18:01:43Z</dcterms:modified>
</cp:coreProperties>
</file>